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5" d="100"/>
          <a:sy n="55" d="100"/>
        </p:scale>
        <p:origin x="-1024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76507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46116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01093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0189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99789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6619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11619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0285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28331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63338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0660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BC7636-76EE-5249-8FDF-D3A9CD80E209}" type="datetimeFigureOut">
              <a:rPr lang="en-US" smtClean="0"/>
              <a:t>3/20/13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59C325-15DA-7042-9C19-CC536FC650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524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 txBox="1">
            <a:spLocks/>
          </p:cNvSpPr>
          <p:nvPr/>
        </p:nvSpPr>
        <p:spPr>
          <a:xfrm>
            <a:off x="6617662" y="273197"/>
            <a:ext cx="2526337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Front</a:t>
            </a:r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6170523" y="0"/>
            <a:ext cx="0" cy="68580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3040548" y="-7905"/>
            <a:ext cx="0" cy="68580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Rounded Rectangle 5"/>
          <p:cNvSpPr/>
          <p:nvPr/>
        </p:nvSpPr>
        <p:spPr>
          <a:xfrm>
            <a:off x="6313714" y="176212"/>
            <a:ext cx="2711414" cy="1893931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ounded Rectangle 9"/>
          <p:cNvSpPr/>
          <p:nvPr/>
        </p:nvSpPr>
        <p:spPr>
          <a:xfrm>
            <a:off x="3192935" y="273198"/>
            <a:ext cx="2917371" cy="1002389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dirty="0" smtClean="0">
                <a:solidFill>
                  <a:srgbClr val="000000"/>
                </a:solidFill>
              </a:rPr>
              <a:t>Works Cited</a:t>
            </a:r>
            <a:endParaRPr lang="en-US" sz="3200" b="1" dirty="0">
              <a:solidFill>
                <a:srgbClr val="000000"/>
              </a:solidFill>
            </a:endParaRPr>
          </a:p>
        </p:txBody>
      </p:sp>
      <p:sp>
        <p:nvSpPr>
          <p:cNvPr id="11" name="Title 1"/>
          <p:cNvSpPr txBox="1">
            <a:spLocks/>
          </p:cNvSpPr>
          <p:nvPr/>
        </p:nvSpPr>
        <p:spPr>
          <a:xfrm>
            <a:off x="3755970" y="768096"/>
            <a:ext cx="1707326" cy="975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sz="1800" dirty="0"/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6845585" y="557784"/>
            <a:ext cx="1707326" cy="71780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400" dirty="0" smtClean="0"/>
              <a:t>Title</a:t>
            </a:r>
            <a:endParaRPr lang="en-US" sz="2400" dirty="0"/>
          </a:p>
        </p:txBody>
      </p:sp>
      <p:sp>
        <p:nvSpPr>
          <p:cNvPr id="14" name="TextBox 13"/>
          <p:cNvSpPr txBox="1"/>
          <p:nvPr/>
        </p:nvSpPr>
        <p:spPr>
          <a:xfrm>
            <a:off x="3438144" y="2670048"/>
            <a:ext cx="242421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15" name="Rounded Rectangle 14"/>
          <p:cNvSpPr/>
          <p:nvPr/>
        </p:nvSpPr>
        <p:spPr>
          <a:xfrm>
            <a:off x="145143" y="273197"/>
            <a:ext cx="2774826" cy="946966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/>
          <p:cNvSpPr txBox="1"/>
          <p:nvPr/>
        </p:nvSpPr>
        <p:spPr>
          <a:xfrm>
            <a:off x="415636" y="1665145"/>
            <a:ext cx="2342078" cy="5078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Put your timeline here</a:t>
            </a:r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r>
              <a:rPr lang="en-US" dirty="0" smtClean="0"/>
              <a:t>Have 10 items on your</a:t>
            </a:r>
          </a:p>
          <a:p>
            <a:r>
              <a:rPr lang="en-US" dirty="0" smtClean="0"/>
              <a:t>timeline</a:t>
            </a:r>
            <a:endParaRPr lang="en-US" dirty="0" smtClean="0"/>
          </a:p>
        </p:txBody>
      </p:sp>
      <p:sp>
        <p:nvSpPr>
          <p:cNvPr id="2" name="TextBox 1"/>
          <p:cNvSpPr txBox="1"/>
          <p:nvPr/>
        </p:nvSpPr>
        <p:spPr>
          <a:xfrm>
            <a:off x="415636" y="557784"/>
            <a:ext cx="2342078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 err="1" smtClean="0">
                <a:solidFill>
                  <a:srgbClr val="000000"/>
                </a:solidFill>
              </a:rPr>
              <a:t>TImeline</a:t>
            </a:r>
            <a:endParaRPr lang="en-US" sz="3200" b="1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706500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37180" y="1504097"/>
            <a:ext cx="2278004" cy="3712463"/>
          </a:xfrm>
        </p:spPr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3755970" y="273197"/>
            <a:ext cx="4949118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6170523" y="0"/>
            <a:ext cx="0" cy="68580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3040548" y="-7905"/>
            <a:ext cx="0" cy="68580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Rounded Rectangle 9"/>
          <p:cNvSpPr/>
          <p:nvPr/>
        </p:nvSpPr>
        <p:spPr>
          <a:xfrm>
            <a:off x="6408267" y="286552"/>
            <a:ext cx="2505456" cy="82181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6400801" y="1751075"/>
            <a:ext cx="2512922" cy="638477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 lnSpcReduction="20000"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en-US" dirty="0"/>
          </a:p>
        </p:txBody>
      </p:sp>
      <p:sp>
        <p:nvSpPr>
          <p:cNvPr id="9" name="Rounded Rectangle 8"/>
          <p:cNvSpPr/>
          <p:nvPr/>
        </p:nvSpPr>
        <p:spPr>
          <a:xfrm>
            <a:off x="3305947" y="315101"/>
            <a:ext cx="2659424" cy="82181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ounded Rectangle 10"/>
          <p:cNvSpPr/>
          <p:nvPr/>
        </p:nvSpPr>
        <p:spPr>
          <a:xfrm>
            <a:off x="230515" y="273197"/>
            <a:ext cx="2505456" cy="835167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337180" y="552137"/>
            <a:ext cx="2278004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rgbClr val="000000"/>
                </a:solidFill>
              </a:rPr>
              <a:t>Quotations</a:t>
            </a:r>
            <a:endParaRPr lang="en-US" sz="3200" b="1" dirty="0">
              <a:solidFill>
                <a:srgbClr val="0000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509818" y="498452"/>
            <a:ext cx="2262909" cy="5847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 smtClean="0"/>
              <a:t>Speeches</a:t>
            </a:r>
            <a:endParaRPr lang="en-US" sz="3200" b="1" dirty="0"/>
          </a:p>
        </p:txBody>
      </p:sp>
    </p:spTree>
    <p:extLst>
      <p:ext uri="{BB962C8B-B14F-4D97-AF65-F5344CB8AC3E}">
        <p14:creationId xmlns:p14="http://schemas.microsoft.com/office/powerpoint/2010/main" val="11450304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230</TotalTime>
  <Words>17</Words>
  <Application>Microsoft Macintosh PowerPoint</Application>
  <PresentationFormat>On-screen Show (4:3)</PresentationFormat>
  <Paragraphs>25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Albion Middle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Inside Flap</dc:title>
  <dc:creator>Chelsi Nielsen</dc:creator>
  <cp:lastModifiedBy>Teacher</cp:lastModifiedBy>
  <cp:revision>13</cp:revision>
  <dcterms:created xsi:type="dcterms:W3CDTF">2012-10-15T16:17:25Z</dcterms:created>
  <dcterms:modified xsi:type="dcterms:W3CDTF">2013-03-20T16:45:15Z</dcterms:modified>
</cp:coreProperties>
</file>

<file path=docProps/thumbnail.jpeg>
</file>